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sldIdLst>
    <p:sldId id="256" r:id="rId2"/>
    <p:sldId id="263" r:id="rId3"/>
    <p:sldId id="257" r:id="rId4"/>
    <p:sldId id="261" r:id="rId5"/>
    <p:sldId id="267" r:id="rId6"/>
    <p:sldId id="262" r:id="rId7"/>
    <p:sldId id="264" r:id="rId8"/>
    <p:sldId id="259" r:id="rId9"/>
    <p:sldId id="265" r:id="rId10"/>
    <p:sldId id="258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6"/>
  </p:normalViewPr>
  <p:slideViewPr>
    <p:cSldViewPr snapToGrid="0" snapToObjects="1" showGuides="1">
      <p:cViewPr varScale="1">
        <p:scale>
          <a:sx n="119" d="100"/>
          <a:sy n="119" d="100"/>
        </p:scale>
        <p:origin x="31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76511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48165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12255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99101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28605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792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96768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24806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90811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8537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10431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597C-CF68-E94C-BD5A-D184671FFF89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C70AC1B-B157-2C45-8836-4533909BAA83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66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0E46BDB-902D-BE45-990D-1D97820B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3753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CD54608-CDCD-DA4D-9B89-A78384A55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4" y="0"/>
            <a:ext cx="8637073" cy="3091542"/>
          </a:xfrm>
        </p:spPr>
        <p:txBody>
          <a:bodyPr>
            <a:noAutofit/>
          </a:bodyPr>
          <a:lstStyle/>
          <a:p>
            <a:pPr algn="ctr"/>
            <a:r>
              <a:rPr lang="pl-PL" sz="5900" dirty="0">
                <a:solidFill>
                  <a:schemeClr val="tx2"/>
                </a:solidFill>
              </a:rPr>
              <a:t>Zapraszam do obejrzenia mojej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FAEADD3-D16F-0745-BF1B-2A1BAD644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464" y="3531204"/>
            <a:ext cx="8637072" cy="977621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2"/>
                </a:solidFill>
              </a:rPr>
              <a:t>Mateusz </a:t>
            </a:r>
            <a:r>
              <a:rPr lang="pl-PL" dirty="0" err="1">
                <a:solidFill>
                  <a:schemeClr val="tx2"/>
                </a:solidFill>
              </a:rPr>
              <a:t>rychcik</a:t>
            </a:r>
            <a:r>
              <a:rPr lang="pl-PL" dirty="0">
                <a:solidFill>
                  <a:schemeClr val="tx2"/>
                </a:solidFill>
              </a:rPr>
              <a:t> kl. 6d</a:t>
            </a:r>
          </a:p>
        </p:txBody>
      </p:sp>
    </p:spTree>
    <p:extLst>
      <p:ext uri="{BB962C8B-B14F-4D97-AF65-F5344CB8AC3E}">
        <p14:creationId xmlns:p14="http://schemas.microsoft.com/office/powerpoint/2010/main" val="3658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93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0782DA-E74D-2C4A-B5E9-C3600FE8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00" y="746903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Kilka ciekawostek…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D2A6AA-B4C4-1645-ADF0-20B951DC9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Niepodległość Polski Rada Regencyjna ogłosiła nie 11 listopada, a 7 października 1918 roku.</a:t>
            </a:r>
          </a:p>
          <a:p>
            <a:r>
              <a:rPr lang="pl-PL" dirty="0"/>
              <a:t>11 listopada 1918 roku Rada Regencyjna przekazała władzę zwierzchnią brygadierowi Józefowi Piłsudskiemu.</a:t>
            </a:r>
          </a:p>
          <a:p>
            <a:r>
              <a:rPr lang="pl-PL" dirty="0"/>
              <a:t>Po zwycięskim Powstaniu Wielkopolskim, 16 lutego 1919 r.  niepodległość uzyskała Wielkopolska.</a:t>
            </a:r>
          </a:p>
          <a:p>
            <a:r>
              <a:rPr lang="pl-PL" dirty="0"/>
              <a:t>W latach 1945-1989 nie obchodzono oficjalnie Święto Niepodległości 11 listopada.</a:t>
            </a:r>
          </a:p>
        </p:txBody>
      </p:sp>
    </p:spTree>
    <p:extLst>
      <p:ext uri="{BB962C8B-B14F-4D97-AF65-F5344CB8AC3E}">
        <p14:creationId xmlns:p14="http://schemas.microsoft.com/office/powerpoint/2010/main" val="32957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54F52D-E18A-3842-B154-A859A429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Dziękuję za obejrzenie prezentacji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6D91E5-DA84-8A48-AFFF-826E831E8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Mam nadzieję, że się spodobała </a:t>
            </a:r>
            <a:r>
              <a:rPr lang="pl-PL" dirty="0">
                <a:sym typeface="Wingdings" pitchFamily="2" charset="2"/>
              </a:rPr>
              <a:t>: )</a:t>
            </a:r>
          </a:p>
          <a:p>
            <a:pPr marL="0" indent="0" algn="ctr">
              <a:buNone/>
            </a:pPr>
            <a:r>
              <a:rPr lang="pl-PL" dirty="0">
                <a:sym typeface="Wingdings" pitchFamily="2" charset="2"/>
              </a:rPr>
              <a:t>MATEUSZ</a:t>
            </a:r>
          </a:p>
          <a:p>
            <a:endParaRPr lang="pl-PL" dirty="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563C93C7-DE71-FD45-AD50-27491B6A834E}"/>
              </a:ext>
            </a:extLst>
          </p:cNvPr>
          <p:cNvGrpSpPr/>
          <p:nvPr/>
        </p:nvGrpSpPr>
        <p:grpSpPr>
          <a:xfrm>
            <a:off x="6209584" y="3255581"/>
            <a:ext cx="5748605" cy="3476295"/>
            <a:chOff x="6209584" y="3255581"/>
            <a:chExt cx="5748605" cy="3476295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0C88249A-A9E1-9748-AE42-4DE236E0F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9584" y="3255581"/>
              <a:ext cx="5748605" cy="347629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3219583C-EB90-7F49-832D-B997D1C5A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055" l="66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3886" y="5297213"/>
              <a:ext cx="1099271" cy="1176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31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4.81481E-6 L -2.08333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3C86ED-2DBC-1749-8BE2-45116170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3" y="804519"/>
            <a:ext cx="9603275" cy="1049235"/>
          </a:xfrm>
        </p:spPr>
        <p:txBody>
          <a:bodyPr/>
          <a:lstStyle/>
          <a:p>
            <a:pPr algn="ctr"/>
            <a:r>
              <a:rPr lang="pl-PL" dirty="0" err="1"/>
              <a:t>śWIĘTo</a:t>
            </a:r>
            <a:r>
              <a:rPr lang="pl-PL" dirty="0"/>
              <a:t> niepodległości 11 listopada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92B6DF4-E150-3747-BCF6-EFF203DFE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1" y="1853754"/>
            <a:ext cx="5515278" cy="34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5D17C-D50D-5546-89C9-CF302FAF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3" y="804519"/>
            <a:ext cx="9603275" cy="1049235"/>
          </a:xfrm>
        </p:spPr>
        <p:txBody>
          <a:bodyPr/>
          <a:lstStyle/>
          <a:p>
            <a:pPr algn="ctr"/>
            <a:r>
              <a:rPr lang="pl-PL" dirty="0"/>
              <a:t>Narodowe Święto Niepodległości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7CB517-55DB-3046-9902-EF4B0CB87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3" y="2015732"/>
            <a:ext cx="4801637" cy="3450613"/>
          </a:xfrm>
        </p:spPr>
        <p:txBody>
          <a:bodyPr/>
          <a:lstStyle/>
          <a:p>
            <a:r>
              <a:rPr lang="pl-PL" dirty="0"/>
              <a:t>święto państwowe </a:t>
            </a:r>
          </a:p>
          <a:p>
            <a:r>
              <a:rPr lang="pl-PL" dirty="0"/>
              <a:t>w Polsce obchodzone corocznie 11 listopada dla upamiętnienia odzyskania niepodległości przez Polskę w 1918,  po 123 latach zaborów.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E70487-E794-7F45-B4D9-407FF7A2F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15732"/>
            <a:ext cx="4801638" cy="26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0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04A7E0-5CB6-C947-B8C1-DBE3E105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3" y="676156"/>
            <a:ext cx="9603275" cy="1049235"/>
          </a:xfrm>
        </p:spPr>
        <p:txBody>
          <a:bodyPr/>
          <a:lstStyle/>
          <a:p>
            <a:pPr algn="ctr"/>
            <a:r>
              <a:rPr lang="pl-PL" dirty="0"/>
              <a:t>O WOLNOŚĆ 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0A5C6B-89AF-614A-82EB-E9E6DC1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3" y="2015732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Polacy przez wiele lat starali się o niepodległość naszego kraju.  </a:t>
            </a:r>
          </a:p>
          <a:p>
            <a:pPr marL="0" indent="0">
              <a:buNone/>
            </a:pPr>
            <a:r>
              <a:rPr lang="pl-PL" dirty="0"/>
              <a:t>Używali do tego zabiegów dyplomatycznych, ale również działań militarnych.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9218962-5416-2C43-8507-71F4FFFF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094" y="3269843"/>
            <a:ext cx="5685811" cy="35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99968"/>
      </p:ext>
    </p:extLst>
  </p:cSld>
  <p:clrMapOvr>
    <a:masterClrMapping/>
  </p:clrMapOvr>
  <p:transition spd="slow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04A7E0-5CB6-C947-B8C1-DBE3E105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3" y="676156"/>
            <a:ext cx="9603275" cy="1049235"/>
          </a:xfrm>
        </p:spPr>
        <p:txBody>
          <a:bodyPr/>
          <a:lstStyle/>
          <a:p>
            <a:pPr algn="ctr"/>
            <a:r>
              <a:rPr lang="pl-PL" dirty="0"/>
              <a:t>O WOLNOŚĆ !!!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E25E93-434B-5743-8E4D-614F09AAD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486" y="4267557"/>
            <a:ext cx="2081659" cy="216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496F6B-B989-0F46-B8C9-448C2D31F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667" y="2107557"/>
            <a:ext cx="2277391" cy="216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C40610A-9CF6-D345-871B-98C3C319A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098" y="3427743"/>
            <a:ext cx="1892300" cy="635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000D0F9-1C94-8342-B80F-B1F6D065A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549" y="5906274"/>
            <a:ext cx="2324100" cy="6604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5DB2EC8-0FA9-374F-809C-D0938604B8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5" r="99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7022" y="2107557"/>
            <a:ext cx="2262857" cy="2160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07B1B31-6CCF-8244-9BA7-94B055BF7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3743" y="3491982"/>
            <a:ext cx="2070100" cy="6477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DC805-8D8E-E240-BFF8-B7177B2CE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100000" l="1026" r="994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9478" y="4444107"/>
            <a:ext cx="2193750" cy="2160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16EC6BB-6502-0C4D-835C-37A926EFD9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0543" y="6103707"/>
            <a:ext cx="2006600" cy="6477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DA98580-7E1E-B242-83E9-ACA696338F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904" y="1950800"/>
            <a:ext cx="2489200" cy="23876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8EFA82D-0360-CD43-9768-7C2DB62203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3914" y="4346757"/>
            <a:ext cx="1930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72608"/>
      </p:ext>
    </p:extLst>
  </p:cSld>
  <p:clrMapOvr>
    <a:masterClrMapping/>
  </p:clrMapOvr>
  <p:transition spd="slow" advClick="0" advTm="500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2668BD-DEE3-AE49-AD08-F2F4DC7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Do boju!!!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F9A25D-4E6D-9644-A8BB-EE115D8B1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I wojna światowa </a:t>
            </a:r>
            <a:r>
              <a:rPr lang="pl-PL" dirty="0"/>
              <a:t>– 1914 - 1918</a:t>
            </a:r>
          </a:p>
          <a:p>
            <a:r>
              <a:rPr lang="pl-PL" b="1" dirty="0"/>
              <a:t>II wojna światowa </a:t>
            </a:r>
            <a:r>
              <a:rPr lang="pl-PL" dirty="0"/>
              <a:t>– 1939 - 1945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A3C2FCA-89AC-9E45-9CF8-220D48FE8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0964"/>
            <a:ext cx="4839760" cy="296703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A1940CA-B077-4544-B754-CE16FF2BD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39" y="3864442"/>
            <a:ext cx="4839761" cy="299355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7C0100E-B137-8543-8F5B-F172E48E1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932" y="3890964"/>
            <a:ext cx="2230135" cy="29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00">
        <p14:honeycomb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817A89-BBC5-C149-A755-905A4672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POLSKA WRACA NA MAPY!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6E68B03-6AEA-614F-83EF-0E85AA804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69" y="1947042"/>
            <a:ext cx="4910958" cy="491095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CAA219D-AC38-CF4E-A9AB-A52423D0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078" y="1947042"/>
            <a:ext cx="5161292" cy="49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9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7D1B0D-14B4-7E4F-9D2B-EDBCF76A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722" y="792814"/>
            <a:ext cx="9603275" cy="1049235"/>
          </a:xfrm>
        </p:spPr>
        <p:txBody>
          <a:bodyPr/>
          <a:lstStyle/>
          <a:p>
            <a:pPr algn="ctr"/>
            <a:r>
              <a:rPr lang="pl-PL" dirty="0"/>
              <a:t>Nic nie ma za darmo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7DDA0D-D587-4C4B-977C-6DA964CCA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/>
              <a:t>Żebyśmy żyli tak, jak żyjemy, podczas obu wojen śmierć poniosło ponad 1 milion żołnierzy i ponad 6 mln ofiar cywilnych będących wynikiem działalności militarnej i zbrodni przeciwko ludności.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7067DE-A396-F24A-9DAC-D818060BC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62" y="3585879"/>
            <a:ext cx="6655675" cy="327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232293-C04D-0E46-9316-D6D1FFC1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Musimy dbać o nasz kraj!!!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AB394D-253C-D548-96D3-21B3EB065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Wolność</a:t>
            </a:r>
          </a:p>
          <a:p>
            <a:pPr marL="892175" indent="-219075"/>
            <a:r>
              <a:rPr lang="pl-PL" sz="2800" dirty="0"/>
              <a:t>Demokracja</a:t>
            </a:r>
          </a:p>
          <a:p>
            <a:pPr marL="1881188" indent="-346075"/>
            <a:r>
              <a:rPr lang="pl-PL" sz="2800" dirty="0"/>
              <a:t>Sprawiedliwość</a:t>
            </a:r>
          </a:p>
          <a:p>
            <a:endParaRPr lang="pl-PL" sz="2800" dirty="0"/>
          </a:p>
          <a:p>
            <a:endParaRPr lang="pl-PL" sz="2800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9DACDD9-BAEE-C147-87EF-D6A300E073F4}"/>
              </a:ext>
            </a:extLst>
          </p:cNvPr>
          <p:cNvGrpSpPr/>
          <p:nvPr/>
        </p:nvGrpSpPr>
        <p:grpSpPr>
          <a:xfrm>
            <a:off x="0" y="4894916"/>
            <a:ext cx="12192000" cy="1963084"/>
            <a:chOff x="0" y="4894916"/>
            <a:chExt cx="12192000" cy="1963084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25100B95-02C1-944F-8152-31A5F3B6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894916"/>
              <a:ext cx="6096000" cy="1963084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0106CC45-ED3F-8940-BEC0-B3DB51605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4894916"/>
              <a:ext cx="6096000" cy="1963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5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{6661B5E2-B847-3445-86A4-227ED2274A04}tf10001119</Template>
  <TotalTime>380</TotalTime>
  <Words>205</Words>
  <Application>Microsoft Macintosh PowerPoint</Application>
  <PresentationFormat>Panoramiczny</PresentationFormat>
  <Paragraphs>28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Galeria</vt:lpstr>
      <vt:lpstr>Zapraszam do obejrzenia mojej prezentacji</vt:lpstr>
      <vt:lpstr>śWIĘTo niepodległości 11 listopada</vt:lpstr>
      <vt:lpstr>Narodowe Święto Niepodległości</vt:lpstr>
      <vt:lpstr>O WOLNOŚĆ !!!</vt:lpstr>
      <vt:lpstr>O WOLNOŚĆ !!!</vt:lpstr>
      <vt:lpstr>Do boju!!!</vt:lpstr>
      <vt:lpstr>POLSKA WRACA NA MAPY!</vt:lpstr>
      <vt:lpstr>Nic nie ma za darmo</vt:lpstr>
      <vt:lpstr>Musimy dbać o nasz kraj!!!</vt:lpstr>
      <vt:lpstr>Kilka ciekawostek… </vt:lpstr>
      <vt:lpstr>Dziękuję za obejrzenie prezentacji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Zapraszam do obejrzenia mojej prezentacji</dc:title>
  <dc:creator>Microsoft Office</dc:creator>
  <cp:lastModifiedBy>stypulkowskisp6@tlen.pl</cp:lastModifiedBy>
  <cp:revision>130</cp:revision>
  <dcterms:created xsi:type="dcterms:W3CDTF">2020-11-07T16:55:18Z</dcterms:created>
  <dcterms:modified xsi:type="dcterms:W3CDTF">2020-11-09T17:49:03Z</dcterms:modified>
</cp:coreProperties>
</file>