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6"/>
  </p:normalViewPr>
  <p:slideViewPr>
    <p:cSldViewPr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82298-0750-4EFB-982C-DF96C5CAE20D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C4CE1-0F65-494D-A7E7-86CA36EE8F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60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C4CE1-0F65-494D-A7E7-86CA36EE8F5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608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162BEB-ADFB-455A-9EA8-6156B731F286}" type="datetimeFigureOut">
              <a:rPr lang="pl-PL" smtClean="0"/>
              <a:t>09.11.2020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D3B8044-9D44-4864-BA03-2EA9DC3269C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C:\Users\weronika\AppData\Local\Microsoft\Windows\INetCache\Content.Word\imag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8208912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702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Choć granice niepodległej Polski w 1918 roku zaczynały się dopiero kształtować, 11 listopada 1918 roku pozostaje oficjalnym początkiem odrodzonej po zaborach Rzeczypospolitej.</a:t>
            </a:r>
          </a:p>
        </p:txBody>
      </p:sp>
      <p:pic>
        <p:nvPicPr>
          <p:cNvPr id="9218" name="Picture 2" descr="C:\Users\weronik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04864"/>
            <a:ext cx="5041106" cy="383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73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95135" cy="128908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accent6"/>
                </a:solidFill>
              </a:rPr>
              <a:t>11 listopada to ważny dzień dla nas wszystkich !</a:t>
            </a:r>
          </a:p>
        </p:txBody>
      </p:sp>
      <p:pic>
        <p:nvPicPr>
          <p:cNvPr id="10242" name="Picture 2" descr="C:\Users\weronika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7128"/>
            <a:ext cx="3636144" cy="279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weronika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110" y="1148903"/>
            <a:ext cx="3456384" cy="262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64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eronika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54" y="1052736"/>
            <a:ext cx="696718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26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11 LISTOPADA TO ŚWIĘTO ODZYSKANIA NIEPODLEGŁOŚCI PRZEZ POLSKĘ W 1918 r. PO 123 LATACH ZABORÓW (1795-1918).</a:t>
            </a:r>
          </a:p>
          <a:p>
            <a:pPr marL="45720" indent="0">
              <a:buNone/>
            </a:pPr>
            <a:r>
              <a:rPr lang="pl-PL" dirty="0"/>
              <a:t>NIEMCY PODPISAŁY ZAWIESZENIE BRONI KOŃCZĄCE DZIAŁANIA BOJOWE i </a:t>
            </a:r>
            <a:r>
              <a:rPr lang="pl-PL" dirty="0" err="1"/>
              <a:t>I</a:t>
            </a:r>
            <a:r>
              <a:rPr lang="pl-PL" dirty="0"/>
              <a:t> WIELKIEJ WOJNY ŚWIATOWEJ .</a:t>
            </a:r>
          </a:p>
        </p:txBody>
      </p:sp>
      <p:pic>
        <p:nvPicPr>
          <p:cNvPr id="2050" name="Picture 2" descr="C:\Users\weronik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60609"/>
            <a:ext cx="205296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eronika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3160609"/>
            <a:ext cx="2019511" cy="320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55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W latach 1919–1936 rocznice odzyskania niepodległości świętowano w </a:t>
            </a:r>
            <a:r>
              <a:rPr lang="pl-PL" dirty="0">
                <a:solidFill>
                  <a:srgbClr val="FF0000"/>
                </a:solidFill>
              </a:rPr>
              <a:t>WARSZAWIE</a:t>
            </a:r>
            <a:r>
              <a:rPr lang="pl-PL" dirty="0"/>
              <a:t> jako uroczystości o charakterze wojskowym.</a:t>
            </a:r>
          </a:p>
        </p:txBody>
      </p:sp>
      <p:pic>
        <p:nvPicPr>
          <p:cNvPr id="3074" name="Picture 2" descr="C:\Users\weronika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48880"/>
            <a:ext cx="4536504" cy="2969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43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Narodowe Święto Niepodległości zostało ustanowione ustawą z dnia 23 kwietnia 1937 roku. Zniesiono je jednak już 22 lipca 1945 roku, na mocy ustawy Krajowej Rady Narodowej. W 1989 roku przywrócono pierwotne ustalenia z 1937 roku, czyniąc jednocześnie 11 listopada dniem wolnym od pracy.</a:t>
            </a:r>
          </a:p>
        </p:txBody>
      </p:sp>
      <p:pic>
        <p:nvPicPr>
          <p:cNvPr id="4098" name="Picture 2" descr="C:\Users\weronika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429000"/>
            <a:ext cx="3430067" cy="308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56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10 listopada na Dworzec Główny w Warszawie, w specjalnym pociągu z Berlina, przybywa </a:t>
            </a:r>
            <a:r>
              <a:rPr lang="pl-PL" dirty="0">
                <a:solidFill>
                  <a:schemeClr val="accent6"/>
                </a:solidFill>
              </a:rPr>
              <a:t>JÓZEF PIŁSUDSKI </a:t>
            </a:r>
            <a:r>
              <a:rPr lang="pl-PL" dirty="0"/>
              <a:t>, który powraca z pruskiej niewoli w Magdeburgu. Dzień później zostaje przekazana mu władza zwierzchnia nad państwem przez Radę Regencyjną.</a:t>
            </a:r>
          </a:p>
        </p:txBody>
      </p:sp>
      <p:pic>
        <p:nvPicPr>
          <p:cNvPr id="5122" name="Picture 2" descr="C:\Users\weronika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60149"/>
            <a:ext cx="3651423" cy="315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72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ZDJĘCIA Z DNIA </a:t>
            </a:r>
            <a:r>
              <a:rPr lang="pl-PL" dirty="0">
                <a:solidFill>
                  <a:schemeClr val="accent6"/>
                </a:solidFill>
              </a:rPr>
              <a:t>11</a:t>
            </a:r>
            <a:r>
              <a:rPr lang="pl-PL" dirty="0"/>
              <a:t> </a:t>
            </a:r>
            <a:r>
              <a:rPr lang="pl-PL" dirty="0">
                <a:solidFill>
                  <a:schemeClr val="accent6"/>
                </a:solidFill>
              </a:rPr>
              <a:t>LISTOPADA 1918 </a:t>
            </a:r>
            <a:r>
              <a:rPr lang="pl-PL" dirty="0"/>
              <a:t>ROKU .</a:t>
            </a:r>
          </a:p>
        </p:txBody>
      </p:sp>
      <p:pic>
        <p:nvPicPr>
          <p:cNvPr id="6146" name="Picture 2" descr="C:\Users\weronika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02" y="692696"/>
            <a:ext cx="4589462" cy="300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weronika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692696"/>
            <a:ext cx="4169221" cy="300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86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4650919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Co roku 11 listopada obchodzimy Narodowe Święto Niepodległości .</a:t>
            </a:r>
          </a:p>
        </p:txBody>
      </p:sp>
      <p:pic>
        <p:nvPicPr>
          <p:cNvPr id="7170" name="Picture 2" descr="C:\Users\weronika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4505"/>
            <a:ext cx="590465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02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l-PL" dirty="0"/>
              <a:t>WAŻNY CZŁOWIEK DLA  </a:t>
            </a:r>
            <a:r>
              <a:rPr lang="pl-PL" dirty="0">
                <a:solidFill>
                  <a:schemeClr val="accent6"/>
                </a:solidFill>
              </a:rPr>
              <a:t>POLSKI</a:t>
            </a:r>
            <a:r>
              <a:rPr lang="pl-PL" dirty="0"/>
              <a:t> </a:t>
            </a:r>
          </a:p>
        </p:txBody>
      </p:sp>
      <p:pic>
        <p:nvPicPr>
          <p:cNvPr id="8194" name="Picture 2" descr="C:\Users\weronika\Desktop\Józef+Piłsuds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124744"/>
            <a:ext cx="8303964" cy="529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91928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189</Words>
  <Application>Microsoft Macintosh PowerPoint</Application>
  <PresentationFormat>Pokaz na ekranie (4:3)</PresentationFormat>
  <Paragraphs>11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Calibri</vt:lpstr>
      <vt:lpstr>Georgia</vt:lpstr>
      <vt:lpstr>Trebuchet MS</vt:lpstr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ZDJĘCIA Z DNIA 11 LISTOPADA 1918 ROKU .</vt:lpstr>
      <vt:lpstr>Prezentacja programu PowerPoint</vt:lpstr>
      <vt:lpstr>Prezentacja programu PowerPoint</vt:lpstr>
      <vt:lpstr>Prezentacja programu PowerPoint</vt:lpstr>
      <vt:lpstr>11 listopada to ważny dzień dla nas wszystkich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Weronika</dc:creator>
  <cp:lastModifiedBy>stypulkowskisp6@tlen.pl</cp:lastModifiedBy>
  <cp:revision>8</cp:revision>
  <dcterms:created xsi:type="dcterms:W3CDTF">2020-11-08T19:15:34Z</dcterms:created>
  <dcterms:modified xsi:type="dcterms:W3CDTF">2020-11-09T17:46:45Z</dcterms:modified>
</cp:coreProperties>
</file>