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6"/>
  </p:normalViewPr>
  <p:slideViewPr>
    <p:cSldViewPr snapToGrid="0">
      <p:cViewPr varScale="1">
        <p:scale>
          <a:sx n="159" d="100"/>
          <a:sy n="159" d="100"/>
        </p:scale>
        <p:origin x="28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f26109a4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f26109a4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f26109a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f26109a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f26109a4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f26109a4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f26109a4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f26109a4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f26109a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f26109a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9f26109a4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9f26109a4c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f26109a4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f26109a4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f26109a4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9f26109a4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f26109a4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9f26109a4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f26109a4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f26109a4c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f26109a4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f26109a4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f26109a4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f26109a4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500" i="1">
                <a:latin typeface="Comic Sans MS"/>
                <a:ea typeface="Comic Sans MS"/>
                <a:cs typeface="Comic Sans MS"/>
                <a:sym typeface="Comic Sans MS"/>
              </a:rPr>
              <a:t>11 listopada - Narodowe Święto Niepodległości</a:t>
            </a:r>
            <a:endParaRPr sz="5000" i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100" y="2756499"/>
            <a:ext cx="2623375" cy="19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2475" y="2797175"/>
            <a:ext cx="2956225" cy="192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311700" y="435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Dzieje obchodów święta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SzPts val="1750"/>
              <a:buFont typeface="Comic Sans MS"/>
              <a:buChar char="-"/>
            </a:pPr>
            <a:r>
              <a:rPr lang="pl" sz="175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Do 1937 roku PPS świętowała rocznicę niepodległości 7 listopada, na pamiątkę utworzenia Tymczasowego Rządu Ludowego Republiki Polskiej.</a:t>
            </a:r>
            <a:endParaRPr sz="175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Comic Sans MS"/>
              <a:buChar char="-"/>
            </a:pPr>
            <a:r>
              <a:rPr lang="pl" sz="175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Podczas okupacji hitlerowskiej w latach 1939 - 1944 oficjalne lub jawne świętowanie, podobnie jak i każde inne przejawy polskości było niemożliwe.</a:t>
            </a:r>
            <a:endParaRPr sz="175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Comic Sans MS"/>
              <a:buChar char="-"/>
            </a:pPr>
            <a:r>
              <a:rPr lang="pl" sz="175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czasach komunizmu wielokrotnie organizowane w całym kraju przez opozycję manifestacje patriotyczne były tego dnia brutalnie tłumione przez oddziały ZOMO, a ich uczestnicy aresztowani przez Służbę Bezpieczeństwa.</a:t>
            </a:r>
            <a:endParaRPr sz="175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Comic Sans MS"/>
              <a:buChar char="-"/>
            </a:pPr>
            <a:r>
              <a:rPr lang="pl" sz="175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roku 1945 władze komunistyczne świętem państwowym uczyniły dzień 22 lipca - datę podpisania Manifestu PKWN, jako Narodowe Święto Odrodzenia Polski.</a:t>
            </a:r>
            <a:endParaRPr sz="175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5450" y="3967350"/>
            <a:ext cx="2229399" cy="117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0625" y="39950"/>
            <a:ext cx="2318950" cy="1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9650" y="3967350"/>
            <a:ext cx="2095903" cy="11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Dzieje obchodów święta c.d.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-"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Dzień ten jest dniem wolnym od pracy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-"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Główne obchody z udziałem najwyższych władz państwowych odbywają się w Warszawie na placu Józefa Piłsudskiego przed Grobem Nieznanego Żołnierza.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-"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 roku w Warszawie organizowany jest Bieg Niepodległościowy.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-"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Organizowane są marsze na ulicach miast.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-"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Warszawskie muzea: Narodowe i Wojska Polskiego 11 listopada są otwarte dla publiczności za darmo.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-"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Organizowane są przemarsze pododdziałów historycznych oraz przejazdy pojazdów wojskowych.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5150" y="49925"/>
            <a:ext cx="2845601" cy="15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525" y="4016850"/>
            <a:ext cx="1925599" cy="112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11 listopada - 	ważny dzień dla Polaków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-"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11 listopada 1918 r. to ważna data w dziejach Polski.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-"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Polacy walczyli o swobody narodowe (język polski, obyczaje, religię) i o ziemię podczas okrutnej rusyfikacji i germanizacji Polaków w zaborze rosyjskim i pruskim.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Char char="-"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Uczestnicząc corocznie w obchodach Święta Niepodległości dajemy wyraz pamięci o tych wszystkich, dzięki którym żyjemy dzisiaj w wolnej Polsce.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75" y="3271306"/>
            <a:ext cx="4082626" cy="172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0300" y="249675"/>
            <a:ext cx="2143900" cy="11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5650" y="3181768"/>
            <a:ext cx="2854350" cy="190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Dziękuję za uwagę!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historii Polski tak się składa,</a:t>
            </a:r>
            <a:endParaRPr sz="1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Był kiedyś ponad wiek niewoli.</a:t>
            </a:r>
            <a:endParaRPr sz="1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Jedenastego listopada</a:t>
            </a:r>
            <a:endParaRPr sz="1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Nasz kraj spod zaborów się wyzwolił.</a:t>
            </a:r>
            <a:endParaRPr sz="1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 wtedy myśl powstała taka,</a:t>
            </a:r>
            <a:endParaRPr sz="1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By przez szacunek dla przeszłości,</a:t>
            </a:r>
            <a:endParaRPr sz="1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Ten dzień na zawsze dla Polaka</a:t>
            </a:r>
            <a:endParaRPr sz="1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Pozostał Dniem Niepodległości.</a:t>
            </a:r>
            <a:endParaRPr sz="1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1" name="Google Shape;16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2575" y="319595"/>
            <a:ext cx="3731200" cy="178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3876" y="2303850"/>
            <a:ext cx="2658422" cy="178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8200" y="3316900"/>
            <a:ext cx="2707301" cy="18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Święto Niepodległości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Jest polskim świętem narodowym, obchodzonym co roku 11 listopada, na pamiątkę odzyskania przez Polskę niepodległości w 1918r. po 123 latach rozbiorów dokonanych przez Rosję, Austrię i Prusy (Niemcy).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04" y="2431375"/>
            <a:ext cx="3385976" cy="224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5350" y="2317075"/>
            <a:ext cx="2576501" cy="247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Powstanie listopadowe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Powstanie listopadowe wybuchło w nocy z 29 na 30 listopada 1830 roku. Walki trwały do 21 października 1831 roku. Działania zbrojne toczyły się na terenie Królestwa Polskiego oraz na ziemiach zabranych: Litwie, Żmudzi i Wołynia. Powstanie listopadowe wybuchło na skutek nieprzestrzegania przez carów rosyjskich Konstytucji 3-ego Maja. Sygnałem do rozpoczęcia działań był pożar na Solcu. Szczególnie istotna była także wojna polsko - rosyjska oraz działania zbrojne na Litwie, Żmudzi i Białorusi. W walkach szczególną popularność i uznanie zyskał Józef Chłopicki - dyktator powstania, który doskonale poprowadził polskie wojska, doprowadzając do zwycięstwa w bitwie pod Grochowem.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025" y="0"/>
            <a:ext cx="2782125" cy="12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8125" y="4038775"/>
            <a:ext cx="1377825" cy="10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6075" y="4038775"/>
            <a:ext cx="2875075" cy="10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Powstanie styczniowe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Było to największe polskie powstanie narodowe wywołane przeciwko Rosji. Wybuchło 22 stycznia 1863 roku w Królestwie Polskim i 1 lutego 1863 roku w byłym Wielkim Księstwie Litewskim, ogłoszone manifestem wydanym w Warszawie przez Tymczasowy Rząd Narodowy . Trwało do jesieni 1864 roku. Zasięgiem objęło tylko ziemie zaboru rosyjskiego: Królestwo Polskie i ziemie zabrane. Miało ono charakter wojny partyzanckiej w której stoczono ok. 1200 bitew i potyczek. Spowodowane zostało narastającym terrorem jaki państwo rosyjskie siało na ziemiach polskich. Powstanie styczniowe zostało zakończone militarną klęską Polaków.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6150" y="3715325"/>
            <a:ext cx="2706574" cy="1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4600" y="0"/>
            <a:ext cx="2357025" cy="12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7400" y="3794245"/>
            <a:ext cx="2480481" cy="134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Przed I wojną światową ...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okresie poprzedzającym wybuch I wojny światowej wśród Polaków ukształtowały się dwie główne orientacje polityczne - prorosyjska skupiona wokół Romana Dmowskiego oraz proaustriacka, której przedstawicielem był Józef Piłsudski. Pierwsza z orientacji zakładała walkę u boku państw Ententy, widząc największego wroga w Niemczech. Druga natomiast zakładała walkę u boku Austro - Węgier, widząc największe zagrożenie dla Polaków w Rosji.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25" y="3108675"/>
            <a:ext cx="1533075" cy="20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5875" y="3108675"/>
            <a:ext cx="1482041" cy="20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5675" y="3144687"/>
            <a:ext cx="2617051" cy="196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I wojna światowa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początkowym okresie I wojny światowej sprawa polska nie była poruszana w zdecydowany sposób na arenie międzynarodowej. Walczące strony były przekonane, że konflikt szybko się skończy i nie ma potrzeby zabiegania o poparcie Polaków. Sytuacja zmieniłą się w 1916 roku, kiedy to przedłużające się działania zbrojne spowodowały znaczne straty w siłach walczących stron. Wtedy to zaczęto zabiegać o polskiego rekruta. Wyrazami tych dążeń był tzw. manifest dwóch cesarzy.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6450" y="3261150"/>
            <a:ext cx="2925925" cy="18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4900" y="99875"/>
            <a:ext cx="2267676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1225" y="46225"/>
            <a:ext cx="1881075" cy="120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8075" y="3261150"/>
            <a:ext cx="2826266" cy="188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Józef Piłsudski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Był jedną z największych postaci w tysiącletnich dziejach Polski. Jego zasługi dla odzyskania niepodległości są niepodważalne. Organizator polskiego czynu zbrojnego - legendarny komendant I Brygady Legionów, zwycięski wódz w wojnie 1920 r., główny architekt odbudowy państwa polskiego i jego siły zbrojnej, wielkiej klasy polityk i mąż stanu. Czyny i myśli Pierwszego Marszałka Polski wciąż dla wielu potomnych stanowią wartość żywą, źródło siły, mądrości, patriotycznych postaw, wierności temu, co Polskę stanowi.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444925"/>
            <a:ext cx="1196400" cy="16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6174" y="3444924"/>
            <a:ext cx="1698555" cy="16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7047" y="3444925"/>
            <a:ext cx="3004001" cy="16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4525" y="0"/>
            <a:ext cx="2646675" cy="12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Znaczenie daty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11 listopada 1918 r. Rada Regencyjna przekazała władzę nad podległym jej wojskiem Józefowi Piłsudskiemu. Tego dnia wojska niemieckie zaczęły się wycofywać z Królestwa Polskiego. W nocy rozbrojono również niemiecki garnizon stacjonujący w Warszawie.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295" y="2571745"/>
            <a:ext cx="3805225" cy="24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1475" y="2510500"/>
            <a:ext cx="4210951" cy="25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Spory o święto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11 listopada nie od razu stał się świętem państwowym. Spory o datę odrodzenia państwa polskiego toczyły się przez całe dwudziestolecie międzywojenne. Dzień 11 listopada ustanowiono świętem narodowym dopiero ustawą z 23 kwietnia 1937 roku, czyli prawie 20 lat po odzyskaniu niepodległości.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11825"/>
            <a:ext cx="3429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4376" y="2537063"/>
            <a:ext cx="4092400" cy="252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855</Words>
  <Application>Microsoft Macintosh PowerPoint</Application>
  <PresentationFormat>Pokaz na ekranie (16:9)</PresentationFormat>
  <Paragraphs>42</Paragraphs>
  <Slides>13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6" baseType="lpstr">
      <vt:lpstr>Arial</vt:lpstr>
      <vt:lpstr>Comic Sans MS</vt:lpstr>
      <vt:lpstr>Simple Light</vt:lpstr>
      <vt:lpstr>11 listopada - Narodowe Święto Niepodległości</vt:lpstr>
      <vt:lpstr>Święto Niepodległości</vt:lpstr>
      <vt:lpstr>Powstanie listopadowe</vt:lpstr>
      <vt:lpstr>Powstanie styczniowe</vt:lpstr>
      <vt:lpstr>Przed I wojną światową ...</vt:lpstr>
      <vt:lpstr>I wojna światowa</vt:lpstr>
      <vt:lpstr>Józef Piłsudski</vt:lpstr>
      <vt:lpstr>Znaczenie daty</vt:lpstr>
      <vt:lpstr>Spory o święto</vt:lpstr>
      <vt:lpstr>Dzieje obchodów święta</vt:lpstr>
      <vt:lpstr>Dzieje obchodów święta c.d.</vt:lpstr>
      <vt:lpstr>11 listopada -  ważny dzień dla Polaków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listopada - Narodowe Święto Niepodległości</dc:title>
  <cp:lastModifiedBy>stypulkowskisp6@tlen.pl</cp:lastModifiedBy>
  <cp:revision>1</cp:revision>
  <dcterms:modified xsi:type="dcterms:W3CDTF">2020-11-09T20:56:31Z</dcterms:modified>
</cp:coreProperties>
</file>